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20"/>
  </p:notesMasterIdLst>
  <p:sldIdLst>
    <p:sldId id="256" r:id="rId4"/>
    <p:sldId id="257" r:id="rId5"/>
    <p:sldId id="261" r:id="rId6"/>
    <p:sldId id="267" r:id="rId7"/>
    <p:sldId id="280" r:id="rId8"/>
    <p:sldId id="270" r:id="rId9"/>
    <p:sldId id="276" r:id="rId10"/>
    <p:sldId id="277" r:id="rId11"/>
    <p:sldId id="271" r:id="rId12"/>
    <p:sldId id="278" r:id="rId13"/>
    <p:sldId id="272" r:id="rId14"/>
    <p:sldId id="279" r:id="rId15"/>
    <p:sldId id="281" r:id="rId16"/>
    <p:sldId id="275" r:id="rId17"/>
    <p:sldId id="282" r:id="rId18"/>
    <p:sldId id="2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>
        <p:scale>
          <a:sx n="100" d="100"/>
          <a:sy n="100" d="100"/>
        </p:scale>
        <p:origin x="175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14/03/2017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5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err="1"/>
              <a:t>EVOHome</a:t>
            </a:r>
            <a:r>
              <a:rPr lang="en-GB" sz="3200" dirty="0"/>
              <a:t> Smart Home Plug</a:t>
            </a:r>
            <a:endParaRPr lang="en-GB" sz="30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_x good sleepers</a:t>
            </a:r>
          </a:p>
          <a:p>
            <a:pPr lvl="1"/>
            <a:r>
              <a:rPr lang="en-GB" sz="3000" dirty="0"/>
              <a:t>_x mediocre sleepers</a:t>
            </a:r>
          </a:p>
          <a:p>
            <a:pPr lvl="1"/>
            <a:r>
              <a:rPr lang="en-GB" sz="3000" dirty="0"/>
              <a:t>_x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9329" y="2047875"/>
            <a:ext cx="11151336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3420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2893364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8" y="5261395"/>
            <a:ext cx="681102" cy="6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  <a:endParaRPr lang="en-GB" sz="1000" dirty="0"/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3 pillars of Sleepify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Utilize machine learning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492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60" y="2888630"/>
            <a:ext cx="2669963" cy="2669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32613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://mufff.in/i/9020e3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0"/>
          <a:stretch/>
        </p:blipFill>
        <p:spPr bwMode="auto">
          <a:xfrm>
            <a:off x="2163687" y="4530719"/>
            <a:ext cx="3667125" cy="193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/>
          <p:cNvSpPr/>
          <p:nvPr/>
        </p:nvSpPr>
        <p:spPr>
          <a:xfrm rot="19794678">
            <a:off x="6267690" y="477600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222935" y="5101799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 rot="1321223">
            <a:off x="6270053" y="33199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2121223">
            <a:off x="6225298" y="36457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8271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51529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127583" y="5692301"/>
            <a:ext cx="478819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</p:txBody>
      </p:sp>
      <p:pic>
        <p:nvPicPr>
          <p:cNvPr id="2058" name="Picture 10" descr="http://www.systootech.com/images/django-python.png"/>
          <p:cNvPicPr>
            <a:picLocks noChangeAspect="1" noChangeArrowheads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55" y="3086279"/>
            <a:ext cx="1331728" cy="13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727</TotalTime>
  <Words>601</Words>
  <Application>Microsoft Office PowerPoint</Application>
  <PresentationFormat>Widescreen</PresentationFormat>
  <Paragraphs>128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3 pillars of Sleepify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120</cp:revision>
  <dcterms:created xsi:type="dcterms:W3CDTF">2017-03-07T23:27:25Z</dcterms:created>
  <dcterms:modified xsi:type="dcterms:W3CDTF">2017-03-14T23:49:12Z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